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1" r:id="rId5"/>
    <p:sldId id="262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430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76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5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1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6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9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4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2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7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87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8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4FC2A-04BA-4301-AC5F-C83B9F88B699}" type="datetimeFigureOut">
              <a:rPr lang="ru-RU" smtClean="0"/>
              <a:t>18.07.2014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1B788-823D-452F-871E-495780CFA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28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16 из 1096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664"/>
            <a:ext cx="7344816" cy="20162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Виртуальная  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экскурсия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760" y="2132856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«ПАМЯТНИКИ </a:t>
            </a:r>
            <a:r>
              <a:rPr lang="ru-RU" sz="3600" b="1" dirty="0" smtClean="0">
                <a:solidFill>
                  <a:schemeClr val="bg1"/>
                </a:solidFill>
              </a:rPr>
              <a:t>БИТВЫ                                                НА ОРЛОВСКО-КУРСКОЙ ДУГЕ»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760" y="0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Georgia" pitchFamily="18" charset="0"/>
              </a:rPr>
              <a:t>«Страницы истории»</a:t>
            </a:r>
          </a:p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Georgia" pitchFamily="18" charset="0"/>
              </a:rPr>
              <a:t>Медиа-проект «Мы помним! Мы гордимся!»</a:t>
            </a:r>
            <a:endParaRPr lang="ru-RU" sz="2800" b="1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34330" r="34397" b="22452"/>
          <a:stretch/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5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8"/>
            <a:ext cx="9144000" cy="6834792"/>
          </a:xfrm>
        </p:spPr>
      </p:pic>
    </p:spTree>
    <p:extLst>
      <p:ext uri="{BB962C8B-B14F-4D97-AF65-F5344CB8AC3E}">
        <p14:creationId xmlns:p14="http://schemas.microsoft.com/office/powerpoint/2010/main" val="39155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39759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" y="0"/>
            <a:ext cx="4569433" cy="6883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60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3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4" t="20134" r="24052" b="216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3" t="24674" r="25517" b="19540"/>
          <a:stretch/>
        </p:blipFill>
        <p:spPr bwMode="auto">
          <a:xfrm>
            <a:off x="0" y="0"/>
            <a:ext cx="91820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6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0" t="12260" r="25360" b="21380"/>
          <a:stretch/>
        </p:blipFill>
        <p:spPr bwMode="auto">
          <a:xfrm>
            <a:off x="0" y="3188"/>
            <a:ext cx="9144000" cy="682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1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t="19157" r="29397" b="24751"/>
          <a:stretch/>
        </p:blipFill>
        <p:spPr bwMode="auto">
          <a:xfrm>
            <a:off x="20459" y="-171400"/>
            <a:ext cx="915367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13028" r="25624" b="203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9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01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3153" cy="6858000"/>
          </a:xfrm>
        </p:spPr>
      </p:pic>
    </p:spTree>
    <p:extLst>
      <p:ext uri="{BB962C8B-B14F-4D97-AF65-F5344CB8AC3E}">
        <p14:creationId xmlns:p14="http://schemas.microsoft.com/office/powerpoint/2010/main" val="6170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5" y="0"/>
            <a:ext cx="9230632" cy="6957392"/>
          </a:xfrm>
        </p:spPr>
      </p:pic>
    </p:spTree>
    <p:extLst>
      <p:ext uri="{BB962C8B-B14F-4D97-AF65-F5344CB8AC3E}">
        <p14:creationId xmlns:p14="http://schemas.microsoft.com/office/powerpoint/2010/main" val="38675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" y="0"/>
            <a:ext cx="9110877" cy="6858000"/>
          </a:xfrm>
        </p:spPr>
      </p:pic>
    </p:spTree>
    <p:extLst>
      <p:ext uri="{BB962C8B-B14F-4D97-AF65-F5344CB8AC3E}">
        <p14:creationId xmlns:p14="http://schemas.microsoft.com/office/powerpoint/2010/main" val="23362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521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95207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>
          <a:xfrm>
            <a:off x="0" y="0"/>
            <a:ext cx="9145769" cy="6858000"/>
          </a:xfrm>
        </p:spPr>
      </p:pic>
    </p:spTree>
    <p:extLst>
      <p:ext uri="{BB962C8B-B14F-4D97-AF65-F5344CB8AC3E}">
        <p14:creationId xmlns:p14="http://schemas.microsoft.com/office/powerpoint/2010/main" val="29896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3806"/>
          <a:stretch/>
        </p:blipFill>
        <p:spPr>
          <a:xfrm>
            <a:off x="2954" y="10114"/>
            <a:ext cx="9141046" cy="6874127"/>
          </a:xfrm>
        </p:spPr>
      </p:pic>
    </p:spTree>
    <p:extLst>
      <p:ext uri="{BB962C8B-B14F-4D97-AF65-F5344CB8AC3E}">
        <p14:creationId xmlns:p14="http://schemas.microsoft.com/office/powerpoint/2010/main" val="2599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21</Words>
  <Application>Microsoft Office PowerPoint</Application>
  <PresentationFormat>Экран (4:3)</PresentationFormat>
  <Paragraphs>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Виртуальная  экскурсия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10</cp:revision>
  <dcterms:created xsi:type="dcterms:W3CDTF">2014-07-16T12:27:58Z</dcterms:created>
  <dcterms:modified xsi:type="dcterms:W3CDTF">2014-07-18T09:25:49Z</dcterms:modified>
</cp:coreProperties>
</file>